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80" r:id="rId9"/>
    <p:sldId id="281" r:id="rId10"/>
    <p:sldId id="263" r:id="rId11"/>
    <p:sldId id="267" r:id="rId12"/>
    <p:sldId id="271" r:id="rId13"/>
    <p:sldId id="276" r:id="rId14"/>
    <p:sldId id="262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8" autoAdjust="0"/>
    <p:restoredTop sz="94599" autoAdjust="0"/>
  </p:normalViewPr>
  <p:slideViewPr>
    <p:cSldViewPr>
      <p:cViewPr varScale="1">
        <p:scale>
          <a:sx n="71" d="100"/>
          <a:sy n="71" d="100"/>
        </p:scale>
        <p:origin x="-12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5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1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4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91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1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2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5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9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923D-727E-4C74-82D2-3EBFBA1CDA83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71DEA-FB9E-4ACB-B08F-BCB3A701C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24936" cy="6336704"/>
          </a:xfrm>
        </p:spPr>
      </p:pic>
    </p:spTree>
    <p:extLst>
      <p:ext uri="{BB962C8B-B14F-4D97-AF65-F5344CB8AC3E}">
        <p14:creationId xmlns:p14="http://schemas.microsoft.com/office/powerpoint/2010/main" val="33572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7"/>
    </mc:Choice>
    <mc:Fallback xmlns="">
      <p:transition spd="slow" advTm="131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84"/>
            <a:ext cx="9144000" cy="6896584"/>
          </a:xfrm>
        </p:spPr>
      </p:pic>
    </p:spTree>
    <p:extLst>
      <p:ext uri="{BB962C8B-B14F-4D97-AF65-F5344CB8AC3E}">
        <p14:creationId xmlns:p14="http://schemas.microsoft.com/office/powerpoint/2010/main" val="38203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59">
        <p14:reveal/>
      </p:transition>
    </mc:Choice>
    <mc:Fallback xmlns="">
      <p:transition spd="slow" advTm="62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547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27">
        <p14:reveal/>
      </p:transition>
    </mc:Choice>
    <mc:Fallback xmlns="">
      <p:transition spd="slow" advTm="41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53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93">
        <p14:reveal/>
      </p:transition>
    </mc:Choice>
    <mc:Fallback xmlns="">
      <p:transition spd="slow" advTm="71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7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31">
        <p14:reveal/>
      </p:transition>
    </mc:Choice>
    <mc:Fallback xmlns="">
      <p:transition spd="slow" advTm="4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336704"/>
          </a:xfrm>
        </p:spPr>
      </p:pic>
    </p:spTree>
    <p:extLst>
      <p:ext uri="{BB962C8B-B14F-4D97-AF65-F5344CB8AC3E}">
        <p14:creationId xmlns:p14="http://schemas.microsoft.com/office/powerpoint/2010/main" val="4201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778">
        <p14:reveal/>
      </p:transition>
    </mc:Choice>
    <mc:Fallback xmlns="">
      <p:transition spd="slow" advTm="2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ильм =Знание=(00h03m22s-00h04m51s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88640"/>
            <a:ext cx="8064896" cy="6049204"/>
          </a:xfrm>
        </p:spPr>
      </p:pic>
    </p:spTree>
    <p:extLst>
      <p:ext uri="{BB962C8B-B14F-4D97-AF65-F5344CB8AC3E}">
        <p14:creationId xmlns:p14="http://schemas.microsoft.com/office/powerpoint/2010/main" val="17307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36"/>
    </mc:Choice>
    <mc:Fallback xmlns="">
      <p:transition spd="slow" advTm="9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90805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та\Воспитательная работа\Покров Победы\презентация\Фотки\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315416"/>
            <a:ext cx="5175757" cy="74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rkadiy-Ukupnik-Final_naya-muzyka-iz-fil_ma-Svoloch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4994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45">
        <p14:reveal/>
      </p:transition>
    </mc:Choice>
    <mc:Fallback xmlns="">
      <p:transition spd="slow" advTm="2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Работа\Воспитательная работа\Покров Победы\презентация\Фотки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2" y="0"/>
            <a:ext cx="5177586" cy="67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7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Работа\Воспитательная работа\Покров Победы\презентация\Фотки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99392"/>
            <a:ext cx="5139661" cy="72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Работа\Воспитательная работа\Покров Победы\презентация\Фотки\6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779708" cy="583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336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97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827">
        <p14:reveal/>
      </p:transition>
    </mc:Choice>
    <mc:Fallback xmlns="">
      <p:transition spd="slow" advTm="128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абота\Воспитательная работа\Покров Победы\презентация\Фотки\1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32656"/>
            <a:ext cx="79688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Работа\Воспитательная работа\Покров Победы\презентация\Фотки\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689050" cy="68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5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Работа\Воспитательная работа\Покров Победы\презентация\Фотки\Жуков И.Н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97" y="0"/>
            <a:ext cx="4470627" cy="70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Работа\Воспитательная работа\Покров Победы\презентация\Фотки\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0"/>
            <a:ext cx="4380669" cy="69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Работа\Воспитательная работа\Покров Победы\презентация\Фотки\Баталов Геннадий Ива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52" y="0"/>
            <a:ext cx="4836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Работа\Воспитательная работа\Покров Победы\презентация\Фотки\Баталова Зинаида Иван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-139974"/>
            <a:ext cx="5161006" cy="69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Работа\Воспитательная работа\Покров Победы\презентация\Фотки\Белов Иван Михайлович- в центре. На его груди - первая награда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95"/>
            <a:ext cx="645470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Работа\Воспитательная работа\Покров Победы\презентация\Фотки\Березина А.Р. март 1942г. г.Лениград в дни блокад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39" y="0"/>
            <a:ext cx="4950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Работа\Воспитательная работа\Покров Победы\презентация\Фотки\Богданов Григорий Васильевич ветеран В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Работа\Воспитательная работа\Покров Победы\презентация\Фотки\Воронина Татьяна Афанасьевна участница В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2180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176464" cy="61206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2048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973">
        <p14:reveal/>
      </p:transition>
    </mc:Choice>
    <mc:Fallback xmlns="">
      <p:transition spd="slow" advTm="8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Работа\Народный Покров Победы\Ветераны Великой Отечественной войны Горшеченского района май 2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108718" cy="60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Работа\Воспитательная работа\Покров Победы\презентация\Фотки\Зиятдинов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949579" cy="68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Работа\Воспитательная работа\Покров Победы\презентация\Фотки\Трунов Василий Никифорович 15 Севашская арт дивиз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77523"/>
            <a:ext cx="5201642" cy="693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248472" cy="6408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17646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192">
        <p14:reveal/>
      </p:transition>
    </mc:Choice>
    <mc:Fallback xmlns="">
      <p:transition spd="slow" advTm="9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4248472" cy="6336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10445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05">
        <p14:reveal/>
      </p:transition>
    </mc:Choice>
    <mc:Fallback xmlns="">
      <p:transition spd="slow" advTm="90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104456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176464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212976"/>
            <a:ext cx="4104457" cy="3240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176464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34">
        <p14:reveal/>
      </p:transition>
    </mc:Choice>
    <mc:Fallback xmlns="">
      <p:transition spd="slow" advTm="66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9"/>
            <a:ext cx="4104456" cy="30243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139952" cy="3024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310880"/>
            <a:ext cx="4139953" cy="30704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10445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88">
        <p14:reveal/>
      </p:transition>
    </mc:Choice>
    <mc:Fallback xmlns="">
      <p:transition spd="slow" advTm="7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1" y="260648"/>
            <a:ext cx="4102964" cy="2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37" y="273421"/>
            <a:ext cx="41767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0" y="3224584"/>
            <a:ext cx="40909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37" y="3224584"/>
            <a:ext cx="4176713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4584"/>
            <a:ext cx="85725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0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927">
        <p14:reveal/>
      </p:transition>
    </mc:Choice>
    <mc:Fallback xmlns="">
      <p:transition spd="slow" advTm="79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0" y="404664"/>
            <a:ext cx="4102964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46" y="404664"/>
            <a:ext cx="41402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9" y="3393498"/>
            <a:ext cx="41036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63" y="3350636"/>
            <a:ext cx="41402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6" y="3465983"/>
            <a:ext cx="8572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4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05">
        <p14:reveal/>
      </p:transition>
    </mc:Choice>
    <mc:Fallback xmlns="">
      <p:transition spd="slow" advTm="7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0</Words>
  <Application>Microsoft Office PowerPoint</Application>
  <PresentationFormat>Экран (4:3)</PresentationFormat>
  <Paragraphs>0</Paragraphs>
  <Slides>33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20</cp:revision>
  <dcterms:created xsi:type="dcterms:W3CDTF">2014-01-30T06:41:56Z</dcterms:created>
  <dcterms:modified xsi:type="dcterms:W3CDTF">2014-06-19T10:06:55Z</dcterms:modified>
</cp:coreProperties>
</file>